
<file path=[Content_Types].xml><?xml version="1.0" encoding="utf-8"?>
<Types xmlns="http://schemas.openxmlformats.org/package/2006/content-types">
  <Default Extension="jpe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87"/>
  </p:normalViewPr>
  <p:slideViewPr>
    <p:cSldViewPr>
      <p:cViewPr varScale="1">
        <p:scale>
          <a:sx n="112" d="100"/>
          <a:sy n="112" d="100"/>
        </p:scale>
        <p:origin x="68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2279650" y="620713"/>
            <a:ext cx="7772400" cy="172816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4000" dirty="0">
                <a:latin typeface="Arial" charset="0"/>
              </a:rPr>
              <a:t>日本体外循環技術医学会</a:t>
            </a:r>
            <a:br>
              <a:rPr kumimoji="0" lang="en-US" altLang="ja-JP" sz="4000" dirty="0">
                <a:latin typeface="Arial" charset="0"/>
              </a:rPr>
            </a:br>
            <a:r>
              <a:rPr kumimoji="0" lang="ja-JP" altLang="en-US" sz="4000" dirty="0">
                <a:latin typeface="Arial" charset="0"/>
              </a:rPr>
              <a:t>ＣＯ Ｉ</a:t>
            </a:r>
            <a:r>
              <a:rPr kumimoji="0" lang="ja-JP" altLang="en-US" sz="3200" dirty="0">
                <a:latin typeface="Arial" charset="0"/>
              </a:rPr>
              <a:t>（利益相反） </a:t>
            </a:r>
            <a:r>
              <a:rPr kumimoji="0" lang="ja-JP" altLang="en-US" sz="4000" dirty="0">
                <a:latin typeface="Arial" charset="0"/>
              </a:rPr>
              <a:t>開示</a:t>
            </a:r>
            <a:br>
              <a:rPr kumimoji="0" lang="en-US" altLang="ja-JP" sz="4000" i="1" dirty="0"/>
            </a:br>
            <a:r>
              <a:rPr kumimoji="0" lang="ja-JP" altLang="en-US" sz="3600" dirty="0"/>
              <a:t>筆頭発表者名：　○○　○○</a:t>
            </a:r>
            <a:endParaRPr lang="ja-JP" altLang="en-US" sz="3600" dirty="0"/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335360" y="2501631"/>
            <a:ext cx="11737304" cy="3591665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/>
            <a:r>
              <a:rPr kumimoji="0" lang="ja-JP" altLang="en-US" sz="2400" dirty="0">
                <a:solidFill>
                  <a:schemeClr val="tx1"/>
                </a:solidFill>
                <a:latin typeface="ＭＳ Ｐゴシック" charset="-128"/>
              </a:rPr>
              <a:t>演題発表に関連し、発表者全員を対象とした開示すべき</a:t>
            </a:r>
            <a:r>
              <a:rPr kumimoji="0" lang="en-US" altLang="ja-JP" sz="24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4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400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800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  ① 顧問：　　　　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⑨ 試薬・機器・役務等の供与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:      </a:t>
            </a:r>
            <a:r>
              <a:rPr kumimoji="0" lang="ja-JP" altLang="en-US" sz="2300">
                <a:solidFill>
                  <a:schemeClr val="tx1"/>
                </a:solidFill>
                <a:latin typeface="Arial" charset="0"/>
              </a:rPr>
              <a:t>あり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（企業名○○）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⑩ 特別な便益の提供：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119336" y="44624"/>
            <a:ext cx="84978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200">
                <a:latin typeface="ＭＳ Ｐゴシック" charset="-128"/>
              </a:rPr>
              <a:t>学術</a:t>
            </a:r>
            <a:r>
              <a:rPr kumimoji="0" lang="ja-JP" altLang="en-US" sz="2200" dirty="0">
                <a:latin typeface="ＭＳ Ｐゴシック" charset="-128"/>
              </a:rPr>
              <a:t>講演会口頭発表時、申告すべきＣＯＩ状態がある場合</a:t>
            </a:r>
            <a:endParaRPr lang="ja-JP" altLang="en-US" sz="2200" dirty="0">
              <a:latin typeface="ＭＳ Ｐゴシック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DB95E70-0034-B8B7-E197-FB42A3134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6165304"/>
            <a:ext cx="2039888" cy="5099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156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日本体外循環技術医学会 ＣＯ Ｉ（利益相反） 開示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長嶋 耕平</cp:lastModifiedBy>
  <cp:revision>27</cp:revision>
  <dcterms:created xsi:type="dcterms:W3CDTF">2012-08-22T19:13:55Z</dcterms:created>
  <dcterms:modified xsi:type="dcterms:W3CDTF">2024-08-28T12:33:51Z</dcterms:modified>
</cp:coreProperties>
</file>